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64" r:id="rId5"/>
    <p:sldId id="266" r:id="rId6"/>
    <p:sldId id="258" r:id="rId7"/>
    <p:sldId id="261" r:id="rId8"/>
    <p:sldId id="262" r:id="rId9"/>
    <p:sldId id="269" r:id="rId10"/>
    <p:sldId id="270" r:id="rId11"/>
    <p:sldId id="271" r:id="rId12"/>
    <p:sldId id="259" r:id="rId13"/>
    <p:sldId id="267" r:id="rId14"/>
    <p:sldId id="26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RAk0xk-o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gLBHBsd0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045362"/>
          </a:xfrm>
        </p:spPr>
        <p:txBody>
          <a:bodyPr/>
          <a:lstStyle/>
          <a:p>
            <a:r>
              <a:rPr lang="lt-LT" dirty="0" smtClean="0"/>
              <a:t>PUPP </a:t>
            </a:r>
            <a:r>
              <a:rPr lang="lt-LT" cap="none" dirty="0" smtClean="0"/>
              <a:t>dalis žodžiu</a:t>
            </a:r>
            <a:endParaRPr lang="lt-LT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Pasirengimas 2018-2019 m.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47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95" y="109728"/>
            <a:ext cx="10805149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4" y="329184"/>
            <a:ext cx="54768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283464"/>
            <a:ext cx="9601200" cy="649224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APIE TURINĮ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68" y="1078992"/>
            <a:ext cx="10671048" cy="5614416"/>
          </a:xfrm>
        </p:spPr>
        <p:txBody>
          <a:bodyPr>
            <a:normAutofit/>
          </a:bodyPr>
          <a:lstStyle/>
          <a:p>
            <a:r>
              <a:rPr lang="lt-LT" sz="2400" b="1" dirty="0" smtClean="0"/>
              <a:t>KŪRINIO KONTEKSTAS</a:t>
            </a:r>
          </a:p>
          <a:p>
            <a:pPr marL="0" indent="0">
              <a:buNone/>
            </a:pPr>
            <a:r>
              <a:rPr lang="lt-LT" sz="2400" dirty="0"/>
              <a:t>Pristatomas kūrinio (-ių) autoriaus biografinis, istorinis (kultūrinis) kontekstas (-ai). </a:t>
            </a: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>Aptariami </a:t>
            </a:r>
            <a:r>
              <a:rPr lang="lt-LT" sz="2400" dirty="0"/>
              <a:t>laikotarpio reiškiniai, idėjos, vertybinės kūrinio (-ių) autoriaus nuostatos. </a:t>
            </a:r>
            <a:endParaRPr lang="lt-LT" sz="2400" dirty="0" smtClean="0"/>
          </a:p>
          <a:p>
            <a:endParaRPr lang="lt-LT" sz="2400" dirty="0"/>
          </a:p>
          <a:p>
            <a:r>
              <a:rPr lang="lt-LT" sz="2400" b="1" dirty="0" smtClean="0"/>
              <a:t>KŪRINIO ANALIZĖ</a:t>
            </a:r>
          </a:p>
          <a:p>
            <a:pPr marL="0" indent="0">
              <a:buNone/>
            </a:pPr>
            <a:r>
              <a:rPr lang="lt-LT" sz="2400" dirty="0" smtClean="0"/>
              <a:t> </a:t>
            </a:r>
            <a:r>
              <a:rPr lang="lt-LT" sz="2400" dirty="0"/>
              <a:t>kūrinio idėjos / motyvai / </a:t>
            </a:r>
            <a:r>
              <a:rPr lang="lt-LT" sz="2400" dirty="0" smtClean="0"/>
              <a:t>vaizdiniai, </a:t>
            </a:r>
          </a:p>
          <a:p>
            <a:pPr marL="0" indent="0">
              <a:buNone/>
            </a:pPr>
            <a:r>
              <a:rPr lang="lt-LT" sz="2400" dirty="0"/>
              <a:t>s</a:t>
            </a:r>
            <a:r>
              <a:rPr lang="lt-LT" sz="2400" dirty="0" smtClean="0"/>
              <a:t>iužetas,</a:t>
            </a:r>
          </a:p>
          <a:p>
            <a:pPr marL="0" indent="0">
              <a:buNone/>
            </a:pPr>
            <a:r>
              <a:rPr lang="lt-LT" sz="2400" dirty="0" smtClean="0"/>
              <a:t> personažai,</a:t>
            </a:r>
          </a:p>
          <a:p>
            <a:pPr marL="0" indent="0">
              <a:buNone/>
            </a:pPr>
            <a:r>
              <a:rPr lang="lt-LT" sz="2400" dirty="0" smtClean="0"/>
              <a:t> </a:t>
            </a:r>
            <a:r>
              <a:rPr lang="lt-LT" sz="2400" dirty="0"/>
              <a:t>kompozicija ir pan. </a:t>
            </a:r>
            <a:endParaRPr lang="lt-LT" sz="2400" dirty="0" smtClean="0"/>
          </a:p>
          <a:p>
            <a:pPr marL="0" indent="0">
              <a:buNone/>
            </a:pPr>
            <a:r>
              <a:rPr lang="lt-LT" sz="2400" dirty="0" smtClean="0"/>
              <a:t>Kūrinio </a:t>
            </a:r>
            <a:r>
              <a:rPr lang="lt-LT" sz="2400" dirty="0"/>
              <a:t>analizė siejama su vertybinėmis / estetinėmis kūrinio autoriaus nuostatomis. </a:t>
            </a:r>
          </a:p>
        </p:txBody>
      </p:sp>
    </p:spTree>
    <p:extLst>
      <p:ext uri="{BB962C8B-B14F-4D97-AF65-F5344CB8AC3E}">
        <p14:creationId xmlns:p14="http://schemas.microsoft.com/office/powerpoint/2010/main" val="3122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Kalbėjimo potemės įvadas. Nuo ko pradėti?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www.youtube.com/watch?v=ZRAk0xk-oRI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614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685800"/>
            <a:ext cx="11128248" cy="1485900"/>
          </a:xfrm>
        </p:spPr>
        <p:txBody>
          <a:bodyPr>
            <a:normAutofit fontScale="90000"/>
          </a:bodyPr>
          <a:lstStyle/>
          <a:p>
            <a:r>
              <a:rPr lang="lt-LT" dirty="0"/>
              <a:t>Kaip užbaigti </a:t>
            </a:r>
            <a:r>
              <a:rPr lang="lt-LT" dirty="0" smtClean="0"/>
              <a:t>kalbėjimą</a:t>
            </a:r>
            <a:r>
              <a:rPr lang="lt-LT" dirty="0"/>
              <a:t>? Kalbėjimo apibendrinimas</a:t>
            </a:r>
            <a:br>
              <a:rPr lang="lt-LT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www.youtube.com/watch?v=OGgLBHBsd0Y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66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6888"/>
            <a:ext cx="10277856" cy="1014984"/>
          </a:xfrm>
        </p:spPr>
        <p:txBody>
          <a:bodyPr/>
          <a:lstStyle/>
          <a:p>
            <a:r>
              <a:rPr lang="lt-LT" b="1" dirty="0"/>
              <a:t>10 viešo kalbėjimo klaidų</a:t>
            </a:r>
            <a:r>
              <a:rPr lang="lt-LT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005840"/>
            <a:ext cx="10908792" cy="568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1</a:t>
            </a:r>
            <a:r>
              <a:rPr lang="lt-LT" sz="2400" b="1" dirty="0"/>
              <a:t>. Pradėti atsiprašinėti, kad esate prastas oratorius. </a:t>
            </a:r>
            <a:endParaRPr lang="lt-LT" sz="2400" b="1" dirty="0" smtClean="0"/>
          </a:p>
          <a:p>
            <a:pPr marL="0" indent="0">
              <a:buNone/>
            </a:pPr>
            <a:r>
              <a:rPr lang="lt-LT" sz="2400" b="1" dirty="0" smtClean="0"/>
              <a:t>2</a:t>
            </a:r>
            <a:r>
              <a:rPr lang="lt-LT" sz="2400" b="1" dirty="0"/>
              <a:t>. Įsmeigti akis į lapus, kuriuose užrašyta iš </a:t>
            </a:r>
            <a:r>
              <a:rPr lang="lt-LT" sz="2400" b="1" dirty="0" smtClean="0"/>
              <a:t>anksto.</a:t>
            </a:r>
          </a:p>
          <a:p>
            <a:pPr marL="0" indent="0">
              <a:buNone/>
            </a:pPr>
            <a:r>
              <a:rPr lang="lt-LT" sz="2400" b="1" dirty="0" smtClean="0"/>
              <a:t>3. Kalbėti </a:t>
            </a:r>
            <a:r>
              <a:rPr lang="lt-LT" sz="2400" b="1" dirty="0"/>
              <a:t>pernelyg tyliai arba labai skubėti. </a:t>
            </a:r>
            <a:endParaRPr lang="lt-LT" sz="2400" b="1" dirty="0" smtClean="0"/>
          </a:p>
          <a:p>
            <a:pPr marL="0" indent="0">
              <a:buNone/>
            </a:pPr>
            <a:r>
              <a:rPr lang="lt-LT" sz="2400" b="1" dirty="0" smtClean="0"/>
              <a:t>4</a:t>
            </a:r>
            <a:r>
              <a:rPr lang="lt-LT" sz="2400" b="1" dirty="0"/>
              <a:t>. Išmokti kalbą </a:t>
            </a:r>
            <a:r>
              <a:rPr lang="lt-LT" sz="2400" b="1" dirty="0" smtClean="0"/>
              <a:t>atmintinai.</a:t>
            </a:r>
          </a:p>
          <a:p>
            <a:pPr marL="0" indent="0">
              <a:buNone/>
            </a:pPr>
            <a:r>
              <a:rPr lang="lt-LT" sz="2400" b="1" dirty="0" smtClean="0"/>
              <a:t>5. Apsimesti </a:t>
            </a:r>
            <a:r>
              <a:rPr lang="lt-LT" sz="2400" b="1" dirty="0"/>
              <a:t>tuo, kuo </a:t>
            </a:r>
            <a:r>
              <a:rPr lang="lt-LT" sz="2400" b="1" dirty="0" smtClean="0"/>
              <a:t>nesate.</a:t>
            </a:r>
          </a:p>
          <a:p>
            <a:pPr marL="0" indent="0">
              <a:buNone/>
            </a:pPr>
            <a:r>
              <a:rPr lang="lt-LT" sz="2400" b="1" dirty="0" smtClean="0"/>
              <a:t>6. </a:t>
            </a:r>
            <a:r>
              <a:rPr lang="lt-LT" sz="2400" b="1" dirty="0"/>
              <a:t>Kalbėjimas be „ugnelės</a:t>
            </a:r>
            <a:r>
              <a:rPr lang="lt-LT" sz="2400" b="1" dirty="0" smtClean="0"/>
              <a:t>“.</a:t>
            </a:r>
            <a:endParaRPr lang="lt-LT" sz="2400" b="1" dirty="0"/>
          </a:p>
          <a:p>
            <a:pPr marL="0" indent="0">
              <a:buNone/>
            </a:pPr>
            <a:r>
              <a:rPr lang="lt-LT" sz="2400" b="1" dirty="0" smtClean="0"/>
              <a:t>7. Kalbėjimas spontaniškai.</a:t>
            </a:r>
          </a:p>
          <a:p>
            <a:pPr marL="0" indent="0">
              <a:buNone/>
            </a:pPr>
            <a:r>
              <a:rPr lang="lt-LT" sz="2400" b="1" dirty="0" smtClean="0"/>
              <a:t>8. </a:t>
            </a:r>
            <a:r>
              <a:rPr lang="lt-LT" sz="2400" b="1" dirty="0"/>
              <a:t>Akivaizdžiai demonstruoti, kaip nervinatės.</a:t>
            </a:r>
            <a:br>
              <a:rPr lang="lt-LT" sz="2400" b="1" dirty="0"/>
            </a:br>
            <a:r>
              <a:rPr lang="lt-LT" sz="2400" b="1" dirty="0" smtClean="0"/>
              <a:t>9. </a:t>
            </a:r>
            <a:r>
              <a:rPr lang="lt-LT" sz="2400" b="1" dirty="0"/>
              <a:t>Nepasidomėti vieta, kurioje kalbėsite.</a:t>
            </a:r>
            <a:br>
              <a:rPr lang="lt-LT" sz="2400" b="1" dirty="0"/>
            </a:br>
            <a:r>
              <a:rPr lang="lt-LT" sz="2400" b="1" dirty="0" smtClean="0"/>
              <a:t>10. </a:t>
            </a:r>
            <a:r>
              <a:rPr lang="lt-LT" sz="2400" b="1" dirty="0"/>
              <a:t>Kelti sau pernelyg didelius lūkesčius.</a:t>
            </a:r>
            <a:br>
              <a:rPr lang="lt-LT" sz="2400" b="1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221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 ŽMONĖS BIJO?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12" y="1417320"/>
            <a:ext cx="10488167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TIKRINAMA IR KAIP VERTINAMA?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6552"/>
          </a:xfrm>
        </p:spPr>
        <p:txBody>
          <a:bodyPr>
            <a:normAutofit/>
          </a:bodyPr>
          <a:lstStyle/>
          <a:p>
            <a:r>
              <a:rPr lang="lt-LT" sz="3200" dirty="0"/>
              <a:t>Literatūrinio ugdymo turinio </a:t>
            </a:r>
            <a:r>
              <a:rPr lang="lt-LT" sz="3200" dirty="0" smtClean="0"/>
              <a:t>supratimas, </a:t>
            </a:r>
          </a:p>
          <a:p>
            <a:r>
              <a:rPr lang="lt-LT" sz="3200" dirty="0" smtClean="0"/>
              <a:t>Viešojo kalbėjimo gebėjimas:</a:t>
            </a:r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TURINYS (svarba – 50 proc.) </a:t>
            </a:r>
            <a:endParaRPr lang="lt-LT" dirty="0" smtClean="0"/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KALBOS STRUKTŪRA IR STILIUS (svarba – 20 proc</a:t>
            </a:r>
            <a:r>
              <a:rPr lang="lt-LT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lt-LT" dirty="0" smtClean="0"/>
              <a:t> </a:t>
            </a:r>
            <a:r>
              <a:rPr lang="lt-LT" dirty="0"/>
              <a:t>KALBOS TAISYKLINGUMAS (svarba – 20 proc</a:t>
            </a:r>
            <a:r>
              <a:rPr lang="lt-LT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KALBĖJIMO SITUACIJA IR </a:t>
            </a:r>
            <a:r>
              <a:rPr lang="lt-LT" dirty="0" smtClean="0"/>
              <a:t>ADRESATAS </a:t>
            </a:r>
            <a:r>
              <a:rPr lang="lt-LT" dirty="0"/>
              <a:t>(svarba – 10 proc.)</a:t>
            </a:r>
          </a:p>
          <a:p>
            <a:endParaRPr lang="lt-LT" dirty="0" smtClean="0"/>
          </a:p>
          <a:p>
            <a:pPr marL="0" indent="0">
              <a:buNone/>
            </a:pPr>
            <a:r>
              <a:rPr lang="lt-LT" sz="2800" dirty="0" smtClean="0"/>
              <a:t>Trukmė -5–7 </a:t>
            </a:r>
            <a:r>
              <a:rPr lang="lt-LT" sz="2800" dirty="0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34760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411480"/>
            <a:ext cx="9233726" cy="59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Geras kalbėtojas privalo: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Išmanyti savo pristatomo dalyko esmę; </a:t>
            </a:r>
            <a:endParaRPr lang="lt-LT" sz="3200" b="1" dirty="0" smtClean="0"/>
          </a:p>
          <a:p>
            <a:r>
              <a:rPr lang="lt-LT" sz="3200" b="1" dirty="0" smtClean="0"/>
              <a:t>Lanksčiai </a:t>
            </a:r>
            <a:r>
              <a:rPr lang="lt-LT" sz="3200" b="1" dirty="0"/>
              <a:t>reaguoti į auditorijos reakciją; </a:t>
            </a:r>
          </a:p>
          <a:p>
            <a:r>
              <a:rPr lang="lt-LT" sz="3200" b="1" dirty="0" smtClean="0"/>
              <a:t>Visiškai </a:t>
            </a:r>
            <a:r>
              <a:rPr lang="lt-LT" sz="3200" b="1" dirty="0"/>
              <a:t>tikėti tuo, ką sako; </a:t>
            </a:r>
            <a:endParaRPr lang="lt-LT" sz="3200" b="1" dirty="0" smtClean="0"/>
          </a:p>
          <a:p>
            <a:r>
              <a:rPr lang="lt-LT" sz="3200" b="1" dirty="0" smtClean="0"/>
              <a:t> </a:t>
            </a:r>
            <a:r>
              <a:rPr lang="lt-LT" sz="3200" b="1" dirty="0"/>
              <a:t>Sugebėti </a:t>
            </a:r>
            <a:r>
              <a:rPr lang="lt-LT" sz="3200" b="1" dirty="0" err="1" smtClean="0"/>
              <a:t>alizuoti</a:t>
            </a:r>
            <a:r>
              <a:rPr lang="lt-LT" sz="3200" b="1" dirty="0" smtClean="0"/>
              <a:t> </a:t>
            </a:r>
            <a:r>
              <a:rPr lang="lt-LT" sz="3200" b="1" dirty="0"/>
              <a:t>ir apibendrinti.</a:t>
            </a:r>
          </a:p>
        </p:txBody>
      </p:sp>
    </p:spTree>
    <p:extLst>
      <p:ext uri="{BB962C8B-B14F-4D97-AF65-F5344CB8AC3E}">
        <p14:creationId xmlns:p14="http://schemas.microsoft.com/office/powerpoint/2010/main" val="185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KALBOS PLANAS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1207008"/>
            <a:ext cx="10707624" cy="530352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(Prisistatymas/tikslai)</a:t>
            </a:r>
          </a:p>
          <a:p>
            <a:r>
              <a:rPr lang="lt-LT" sz="3200" dirty="0" smtClean="0"/>
              <a:t> </a:t>
            </a:r>
            <a:r>
              <a:rPr lang="lt-LT" sz="3200" dirty="0"/>
              <a:t>Sudominanti įžanga (!labai svarbu ją išmokti) </a:t>
            </a:r>
            <a:endParaRPr lang="lt-LT" sz="3200" dirty="0" smtClean="0"/>
          </a:p>
          <a:p>
            <a:r>
              <a:rPr lang="lt-LT" sz="3200" dirty="0" smtClean="0"/>
              <a:t>Dėstymas </a:t>
            </a:r>
          </a:p>
          <a:p>
            <a:r>
              <a:rPr lang="lt-LT" sz="3200" dirty="0" smtClean="0"/>
              <a:t> </a:t>
            </a:r>
            <a:r>
              <a:rPr lang="lt-LT" sz="3200" dirty="0"/>
              <a:t>Įsimintina pabaiga (ilgalaikis įspūdis)! </a:t>
            </a:r>
            <a:endParaRPr lang="lt-LT" sz="3200" dirty="0" smtClean="0"/>
          </a:p>
          <a:p>
            <a:endParaRPr lang="lt-LT" sz="3200" dirty="0"/>
          </a:p>
          <a:p>
            <a:pPr marL="0" indent="0">
              <a:buNone/>
            </a:pPr>
            <a:r>
              <a:rPr lang="lt-LT" sz="3200" dirty="0"/>
              <a:t>NIEKADA! (1) nedvejoti, (2) nesakyti, jog jaudiniesi, </a:t>
            </a:r>
            <a:endParaRPr lang="lt-LT" sz="3200" dirty="0" smtClean="0"/>
          </a:p>
          <a:p>
            <a:pPr marL="0" indent="0">
              <a:buNone/>
            </a:pPr>
            <a:r>
              <a:rPr lang="lt-LT" sz="3200" dirty="0" smtClean="0"/>
              <a:t>(</a:t>
            </a:r>
            <a:r>
              <a:rPr lang="lt-LT" sz="3200" dirty="0"/>
              <a:t>3) nepradėti prisistatymo atsiprašymų </a:t>
            </a:r>
            <a:r>
              <a:rPr lang="lt-LT" sz="3200" dirty="0" smtClean="0"/>
              <a:t>ar </a:t>
            </a:r>
            <a:r>
              <a:rPr lang="pt-BR" sz="3200" dirty="0"/>
              <a:t>savęs ar savo kalbos sumenkinimu.</a:t>
            </a:r>
            <a:endParaRPr lang="lt-LT" sz="3200" dirty="0" smtClean="0"/>
          </a:p>
          <a:p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920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6000" b="1" dirty="0"/>
              <a:t>3P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b="1" dirty="0" smtClean="0"/>
              <a:t>Pasakyk</a:t>
            </a:r>
            <a:r>
              <a:rPr lang="lt-LT" sz="4400" b="1" dirty="0"/>
              <a:t>, ką ketini pasakyti; </a:t>
            </a:r>
            <a:endParaRPr lang="lt-LT" sz="4400" b="1" dirty="0" smtClean="0"/>
          </a:p>
          <a:p>
            <a:pPr marL="0" indent="0">
              <a:buNone/>
            </a:pPr>
            <a:r>
              <a:rPr lang="lt-LT" sz="4400" b="1" dirty="0" smtClean="0"/>
              <a:t>Pasakyk </a:t>
            </a:r>
            <a:r>
              <a:rPr lang="lt-LT" sz="4400" b="1" dirty="0"/>
              <a:t>tai; </a:t>
            </a:r>
            <a:endParaRPr lang="lt-LT" sz="4400" b="1" dirty="0" smtClean="0"/>
          </a:p>
          <a:p>
            <a:pPr marL="0" indent="0">
              <a:buNone/>
            </a:pPr>
            <a:r>
              <a:rPr lang="lt-LT" sz="4400" b="1" dirty="0" smtClean="0"/>
              <a:t>Pakartok</a:t>
            </a:r>
            <a:r>
              <a:rPr lang="lt-LT" sz="4400" b="1" dirty="0"/>
              <a:t>, ką pasakei.</a:t>
            </a:r>
          </a:p>
        </p:txBody>
      </p:sp>
    </p:spTree>
    <p:extLst>
      <p:ext uri="{BB962C8B-B14F-4D97-AF65-F5344CB8AC3E}">
        <p14:creationId xmlns:p14="http://schemas.microsoft.com/office/powerpoint/2010/main" val="4600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Kaip priimama informacija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10% - ką perskaitome </a:t>
            </a:r>
            <a:endParaRPr lang="lt-LT" sz="3200" dirty="0" smtClean="0"/>
          </a:p>
          <a:p>
            <a:r>
              <a:rPr lang="pt-BR" sz="3200" dirty="0" smtClean="0"/>
              <a:t> 20% - ką išgirstame; </a:t>
            </a:r>
            <a:endParaRPr lang="lt-LT" sz="3200" dirty="0" smtClean="0"/>
          </a:p>
          <a:p>
            <a:r>
              <a:rPr lang="pt-BR" sz="3200" dirty="0" smtClean="0"/>
              <a:t> </a:t>
            </a:r>
            <a:r>
              <a:rPr lang="pt-BR" sz="3200" dirty="0"/>
              <a:t>30% - ką pamatome; </a:t>
            </a:r>
            <a:endParaRPr lang="lt-LT" sz="3200" dirty="0" smtClean="0"/>
          </a:p>
          <a:p>
            <a:r>
              <a:rPr lang="pt-BR" sz="3200" dirty="0" smtClean="0"/>
              <a:t> 50% - ką pamatome ir išgirstame.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39443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7744"/>
            <a:ext cx="10533888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275</TotalTime>
  <Words>347</Words>
  <Application>Microsoft Office PowerPoint</Application>
  <PresentationFormat>Pasirinktinai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Crop</vt:lpstr>
      <vt:lpstr>PUPP dalis žodžiu</vt:lpstr>
      <vt:lpstr>KO ŽMONĖS BIJO?</vt:lpstr>
      <vt:lpstr>KAS TIKRINAMA IR KAIP VERTINAMA?</vt:lpstr>
      <vt:lpstr>PowerPoint pristatymas</vt:lpstr>
      <vt:lpstr>Geras kalbėtojas privalo:</vt:lpstr>
      <vt:lpstr>KALBOS PLANAS</vt:lpstr>
      <vt:lpstr>3P</vt:lpstr>
      <vt:lpstr>Kaip priimama informacija</vt:lpstr>
      <vt:lpstr>PowerPoint pristatymas</vt:lpstr>
      <vt:lpstr>PowerPoint pristatymas</vt:lpstr>
      <vt:lpstr>PowerPoint pristatymas</vt:lpstr>
      <vt:lpstr>APIE TURINĮ</vt:lpstr>
      <vt:lpstr>Kalbėjimo potemės įvadas. Nuo ko pradėti? </vt:lpstr>
      <vt:lpstr>Kaip užbaigti kalbėjimą? Kalbėjimo apibendrinimas </vt:lpstr>
      <vt:lpstr>10 viešo kalbėjimo klaidų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PUPP dalis žodžiu</dc:title>
  <dc:creator>Namai</dc:creator>
  <cp:lastModifiedBy>Mokytojas</cp:lastModifiedBy>
  <cp:revision>10</cp:revision>
  <dcterms:created xsi:type="dcterms:W3CDTF">2018-09-25T14:56:51Z</dcterms:created>
  <dcterms:modified xsi:type="dcterms:W3CDTF">2018-09-27T08:10:30Z</dcterms:modified>
</cp:coreProperties>
</file>